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Alex Brush" panose="020B0604020202020204" charset="0"/>
      <p:regular r:id="rId15"/>
    </p:embeddedFont>
    <p:embeddedFont>
      <p:font typeface="Source Code Pro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567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572000" y="232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5029675" y="59940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199" cy="23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4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199" cy="17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21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hape 58"/>
          <p:cNvCxnSpPr/>
          <p:nvPr/>
        </p:nvCxnSpPr>
        <p:spPr>
          <a:xfrm>
            <a:off x="413275" y="3984366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12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rtl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>
            <a:off x="4226100" y="3911299"/>
            <a:ext cx="691799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-25" y="0"/>
            <a:ext cx="9144000" cy="4165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411175" y="859066"/>
            <a:ext cx="8282399" cy="28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6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411175" y="4531000"/>
            <a:ext cx="8282399" cy="168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2089800"/>
            <a:ext cx="9144000" cy="2678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30800" y="2519600"/>
            <a:ext cx="8282399" cy="20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29200" y="1700768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599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599" cy="41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38"/>
          <p:cNvCxnSpPr/>
          <p:nvPr/>
        </p:nvCxnSpPr>
        <p:spPr>
          <a:xfrm>
            <a:off x="429200" y="1700768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599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3999899" cy="41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958433"/>
            <a:ext cx="3999899" cy="41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599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418675" y="1943716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2157605"/>
            <a:ext cx="2807999" cy="393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2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90250" y="705200"/>
            <a:ext cx="5678099" cy="54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5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Oswald"/>
              <a:buNone/>
              <a:defRPr sz="5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599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599" cy="41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None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199" cy="23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lex Brush"/>
                <a:ea typeface="Alex Brush"/>
                <a:cs typeface="Alex Brush"/>
                <a:sym typeface="Alex Brush"/>
              </a:rPr>
              <a:t>Ambriehl Ruelas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199" cy="17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ource Code Pro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2017 Senior Exit Interview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Code Pro"/>
              <a:buNone/>
            </a:pPr>
            <a:endParaRPr sz="1800" b="0" i="0" u="none" strike="noStrike" cap="non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17917" r="16110"/>
          <a:stretch/>
        </p:blipFill>
        <p:spPr>
          <a:xfrm>
            <a:off x="4514123" y="0"/>
            <a:ext cx="4629871" cy="68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000000"/>
                </a:solidFill>
              </a:rPr>
              <a:t>       </a:t>
            </a:r>
            <a:r>
              <a:rPr lang="en-US" sz="4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Thank you for your time</a:t>
            </a:r>
          </a:p>
          <a:p>
            <a:pPr marL="342900" marR="0" lvl="0" indent="-1397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03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 Any Questions?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179" y="3317825"/>
            <a:ext cx="2431824" cy="354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About Me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51925" y="1417625"/>
            <a:ext cx="2908200" cy="544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Guillermina</a:t>
            </a: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and Adrian </a:t>
            </a:r>
            <a:r>
              <a:rPr lang="en-US" sz="2400" dirty="0" err="1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Ruelas</a:t>
            </a: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2 brothers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Born in Lindsay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May 26,1999</a:t>
            </a: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Drawing </a:t>
            </a:r>
            <a:endParaRPr lang="en-US" sz="2400" b="0" i="0" u="none" strike="noStrike" cap="none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endParaRPr lang="en-US" sz="2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 Challenges</a:t>
            </a:r>
          </a:p>
          <a:p>
            <a:pPr indent="-34290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Brother </a:t>
            </a:r>
            <a:endParaRPr lang="en-US" sz="2400" i="0" u="none" strike="noStrike" cap="none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t="16674" b="12094"/>
          <a:stretch/>
        </p:blipFill>
        <p:spPr>
          <a:xfrm>
            <a:off x="4009975" y="1417625"/>
            <a:ext cx="4054924" cy="25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4419600"/>
            <a:ext cx="1904900" cy="19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16445" r="16458"/>
          <a:stretch/>
        </p:blipFill>
        <p:spPr>
          <a:xfrm>
            <a:off x="1219200" y="0"/>
            <a:ext cx="2948546" cy="410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3266" y="4242874"/>
            <a:ext cx="4336750" cy="26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641" y="0"/>
            <a:ext cx="2953550" cy="41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1000" y="-304800"/>
            <a:ext cx="8229600" cy="1646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High School Experience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0000" y="1239325"/>
            <a:ext cx="2770200" cy="561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FFA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Art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Club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en-US" sz="2400" b="1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Homecoming 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2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Soccer </a:t>
            </a:r>
          </a:p>
          <a:p>
            <a:pPr marL="457200" marR="0" lvl="0" indent="-38100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Guitar Recital</a:t>
            </a:r>
            <a:endParaRPr lang="en-US" sz="2400" b="1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12660" b="13604"/>
          <a:stretch/>
        </p:blipFill>
        <p:spPr>
          <a:xfrm>
            <a:off x="4648200" y="4343400"/>
            <a:ext cx="35581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5845" r="12923"/>
          <a:stretch/>
        </p:blipFill>
        <p:spPr>
          <a:xfrm>
            <a:off x="5111579" y="914400"/>
            <a:ext cx="2631342" cy="333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l="11397" r="13718"/>
          <a:stretch/>
        </p:blipFill>
        <p:spPr>
          <a:xfrm>
            <a:off x="4572001" y="228600"/>
            <a:ext cx="4267199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28600"/>
            <a:ext cx="40386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55650"/>
            <a:ext cx="8229600" cy="104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Job Shadow-Vet Clinic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1200550"/>
            <a:ext cx="3803100" cy="556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Veterinarian </a:t>
            </a: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endParaRPr lang="en-US" sz="24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eutered </a:t>
            </a: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Anastasia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Daily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check ups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Nice environment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Positive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Friendly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350" y="1998945"/>
            <a:ext cx="48196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-92973"/>
            <a:ext cx="8229600" cy="12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Pathway-Agriculture 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1069450"/>
            <a:ext cx="4644600" cy="5788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Love animals </a:t>
            </a:r>
          </a:p>
          <a:p>
            <a:pPr marL="3429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Want to be a vet </a:t>
            </a:r>
          </a:p>
          <a:p>
            <a:pPr marL="3429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Save animal lives </a:t>
            </a:r>
          </a:p>
          <a:p>
            <a:pPr marL="342900" marR="0" lvl="0" indent="-2921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Changed career to art </a:t>
            </a:r>
          </a:p>
          <a:p>
            <a:pPr marL="5080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400" b="1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80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What I’ve Learned: </a:t>
            </a:r>
            <a:endParaRPr lang="en-US" sz="2400" b="1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292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Animal care </a:t>
            </a:r>
            <a:endParaRPr lang="en-US" sz="2400" b="0" i="0" u="none" strike="noStrike" cap="none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292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Public speaking </a:t>
            </a:r>
          </a:p>
          <a:p>
            <a:pPr marL="508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1219200"/>
            <a:ext cx="4191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20650"/>
            <a:ext cx="8229600" cy="94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Post-High School Plans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953874"/>
            <a:ext cx="8229600" cy="517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Major in Art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Animation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Porterville college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Cal State LA </a:t>
            </a:r>
            <a:endParaRPr lang="en-US" sz="2400" dirty="0" smtClea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AA in Art </a:t>
            </a:r>
            <a:endParaRPr lang="en-US" sz="2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close to home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spend less money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won’t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have to pay rent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Parents help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FAFSA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Disney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953874"/>
            <a:ext cx="3712875" cy="30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343399"/>
            <a:ext cx="4571999" cy="17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lex Brush"/>
                <a:ea typeface="Alex Brush"/>
                <a:cs typeface="Alex Brush"/>
                <a:sym typeface="Alex Brush"/>
              </a:rPr>
              <a:t>Leaving LHS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5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Influential Teachers:</a:t>
            </a:r>
          </a:p>
          <a:p>
            <a:pPr marL="419100" indent="-342900">
              <a:spcAft>
                <a:spcPts val="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Mrs. Gregory &amp; </a:t>
            </a:r>
            <a:r>
              <a:rPr lang="en-US" sz="2400" dirty="0" err="1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Miss.Medina</a:t>
            </a:r>
            <a:endParaRPr lang="en-US" sz="2400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62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How LHS shaped me: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ndependent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student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Resourceful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Value my time   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Can’t slack off</a:t>
            </a:r>
          </a:p>
          <a:p>
            <a:pPr marL="762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300" y="1960300"/>
            <a:ext cx="3628450" cy="43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138</Words>
  <Application>Microsoft Office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Oswald</vt:lpstr>
      <vt:lpstr>Alex Brush</vt:lpstr>
      <vt:lpstr>Source Code Pro</vt:lpstr>
      <vt:lpstr>Calibri</vt:lpstr>
      <vt:lpstr>modern-writer</vt:lpstr>
      <vt:lpstr>Ambriehl Ruelas</vt:lpstr>
      <vt:lpstr>About Me</vt:lpstr>
      <vt:lpstr>PowerPoint Presentation</vt:lpstr>
      <vt:lpstr>High School Experience</vt:lpstr>
      <vt:lpstr>PowerPoint Presentation</vt:lpstr>
      <vt:lpstr>Job Shadow-Vet Clinic </vt:lpstr>
      <vt:lpstr>Pathway-Agriculture  </vt:lpstr>
      <vt:lpstr>Post-High School Plans</vt:lpstr>
      <vt:lpstr>Leaving LHS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Ambriehl Ruelas</dc:title>
  <dc:creator>Ambriehl Ruelas</dc:creator>
  <cp:lastModifiedBy>Amber Ruelas</cp:lastModifiedBy>
  <cp:revision>35</cp:revision>
  <dcterms:modified xsi:type="dcterms:W3CDTF">2017-01-30T02:25:33Z</dcterms:modified>
</cp:coreProperties>
</file>