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Diplomata SC"/>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DiplomataSC-regular.fntdata"/><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 name="Shape 30"/>
        <p:cNvGrpSpPr/>
        <p:nvPr/>
      </p:nvGrpSpPr>
      <p:grpSpPr>
        <a:xfrm>
          <a:off x="0" y="0"/>
          <a:ext cx="0" cy="0"/>
          <a:chOff x="0" y="0"/>
          <a:chExt cx="0" cy="0"/>
        </a:xfrm>
      </p:grpSpPr>
      <p:sp>
        <p:nvSpPr>
          <p:cNvPr id="31" name="Shape 3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32" name="Shape 3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 name="Shape 36"/>
        <p:cNvGrpSpPr/>
        <p:nvPr/>
      </p:nvGrpSpPr>
      <p:grpSpPr>
        <a:xfrm>
          <a:off x="0" y="0"/>
          <a:ext cx="0" cy="0"/>
          <a:chOff x="0" y="0"/>
          <a:chExt cx="0" cy="0"/>
        </a:xfrm>
      </p:grpSpPr>
      <p:sp>
        <p:nvSpPr>
          <p:cNvPr id="37" name="Shape 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 name="Shape 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 name="Shape 42"/>
        <p:cNvGrpSpPr/>
        <p:nvPr/>
      </p:nvGrpSpPr>
      <p:grpSpPr>
        <a:xfrm>
          <a:off x="0" y="0"/>
          <a:ext cx="0" cy="0"/>
          <a:chOff x="0" y="0"/>
          <a:chExt cx="0" cy="0"/>
        </a:xfrm>
      </p:grpSpPr>
      <p:sp>
        <p:nvSpPr>
          <p:cNvPr id="43" name="Shape 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 name="Shape 4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0" name="Shape 5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685800" y="1583342"/>
            <a:ext cx="7772400" cy="1159856"/>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1" name="Shape 11"/>
          <p:cNvSpPr txBox="1"/>
          <p:nvPr>
            <p:ph idx="1" type="subTitle"/>
          </p:nvPr>
        </p:nvSpPr>
        <p:spPr>
          <a:xfrm>
            <a:off x="685800" y="2840053"/>
            <a:ext cx="7772400" cy="784737"/>
          </a:xfrm>
          <a:prstGeom prst="rect">
            <a:avLst/>
          </a:prstGeom>
        </p:spPr>
        <p:txBody>
          <a:bodyPr anchorCtr="0" anchor="t" bIns="91425" lIns="91425" rIns="91425" tIns="91425"/>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p:txBody>
      </p:sp>
      <p:sp>
        <p:nvSpPr>
          <p:cNvPr id="12" name="Shape 12"/>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x="0" y="0"/>
          <a:ext cx="0" cy="0"/>
          <a:chOff x="0" y="0"/>
          <a:chExt cx="0" cy="0"/>
        </a:xfrm>
      </p:grpSpPr>
      <p:sp>
        <p:nvSpPr>
          <p:cNvPr id="14" name="Shape 14"/>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5" name="Shape 15"/>
          <p:cNvSpPr txBox="1"/>
          <p:nvPr>
            <p:ph idx="1" type="body"/>
          </p:nvPr>
        </p:nvSpPr>
        <p:spPr>
          <a:xfrm>
            <a:off x="457200" y="1200150"/>
            <a:ext cx="8229600"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6" name="Shape 16"/>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x="0" y="0"/>
          <a:ext cx="0" cy="0"/>
          <a:chOff x="0" y="0"/>
          <a:chExt cx="0" cy="0"/>
        </a:xfrm>
      </p:grpSpPr>
      <p:sp>
        <p:nvSpPr>
          <p:cNvPr id="18" name="Shape 18"/>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457200" y="1200150"/>
            <a:ext cx="3994525"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2" type="body"/>
          </p:nvPr>
        </p:nvSpPr>
        <p:spPr>
          <a:xfrm>
            <a:off x="4692273" y="1200150"/>
            <a:ext cx="3994525"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2" name="Shape 22"/>
        <p:cNvGrpSpPr/>
        <p:nvPr/>
      </p:nvGrpSpPr>
      <p:grpSpPr>
        <a:xfrm>
          <a:off x="0" y="0"/>
          <a:ext cx="0" cy="0"/>
          <a:chOff x="0" y="0"/>
          <a:chExt cx="0" cy="0"/>
        </a:xfrm>
      </p:grpSpPr>
      <p:sp>
        <p:nvSpPr>
          <p:cNvPr id="23" name="Shape 23"/>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5" name="Shape 25"/>
        <p:cNvGrpSpPr/>
        <p:nvPr/>
      </p:nvGrpSpPr>
      <p:grpSpPr>
        <a:xfrm>
          <a:off x="0" y="0"/>
          <a:ext cx="0" cy="0"/>
          <a:chOff x="0" y="0"/>
          <a:chExt cx="0" cy="0"/>
        </a:xfrm>
      </p:grpSpPr>
      <p:sp>
        <p:nvSpPr>
          <p:cNvPr id="26" name="Shape 26"/>
          <p:cNvSpPr txBox="1"/>
          <p:nvPr>
            <p:ph idx="1" type="body"/>
          </p:nvPr>
        </p:nvSpPr>
        <p:spPr>
          <a:xfrm>
            <a:off x="457200" y="4406309"/>
            <a:ext cx="8229600" cy="519520"/>
          </a:xfrm>
          <a:prstGeom prst="rect">
            <a:avLst/>
          </a:prstGeom>
        </p:spPr>
        <p:txBody>
          <a:bodyPr anchorCtr="0" anchor="t" bIns="91425" lIns="91425" rIns="91425" tIns="91425"/>
          <a:lstStyle>
            <a:lvl1pPr lvl="0" algn="ctr">
              <a:spcBef>
                <a:spcPts val="360"/>
              </a:spcBef>
              <a:buSzPct val="100000"/>
              <a:buNone/>
              <a:defRPr sz="1800"/>
            </a:lvl1pPr>
          </a:lstStyle>
          <a:p/>
        </p:txBody>
      </p:sp>
      <p:sp>
        <p:nvSpPr>
          <p:cNvPr id="27" name="Shape 27"/>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8" name="Shape 28"/>
        <p:cNvGrpSpPr/>
        <p:nvPr/>
      </p:nvGrpSpPr>
      <p:grpSpPr>
        <a:xfrm>
          <a:off x="0" y="0"/>
          <a:ext cx="0" cy="0"/>
          <a:chOff x="0" y="0"/>
          <a:chExt cx="0" cy="0"/>
        </a:xfrm>
      </p:grpSpPr>
      <p:sp>
        <p:nvSpPr>
          <p:cNvPr id="29" name="Shape 29"/>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8229600" cy="857250"/>
          </a:xfrm>
          <a:prstGeom prst="rect">
            <a:avLst/>
          </a:prstGeom>
          <a:noFill/>
          <a:ln>
            <a:noFill/>
          </a:ln>
        </p:spPr>
        <p:txBody>
          <a:bodyPr anchorCtr="0" anchor="b" bIns="91425" lIns="91425" rIns="91425" tIns="91425"/>
          <a:lstStyle>
            <a:lvl1pPr lvl="0">
              <a:spcBef>
                <a:spcPts val="0"/>
              </a:spcBef>
              <a:buClr>
                <a:schemeClr val="dk1"/>
              </a:buClr>
              <a:buSzPct val="100000"/>
              <a:buNone/>
              <a:defRPr b="1" sz="3600">
                <a:solidFill>
                  <a:schemeClr val="dk1"/>
                </a:solidFill>
              </a:defRPr>
            </a:lvl1pPr>
            <a:lvl2pPr lvl="1">
              <a:spcBef>
                <a:spcPts val="0"/>
              </a:spcBef>
              <a:buClr>
                <a:schemeClr val="dk1"/>
              </a:buClr>
              <a:buSzPct val="100000"/>
              <a:buNone/>
              <a:defRPr b="1" sz="3600">
                <a:solidFill>
                  <a:schemeClr val="dk1"/>
                </a:solidFill>
              </a:defRPr>
            </a:lvl2pPr>
            <a:lvl3pPr lvl="2">
              <a:spcBef>
                <a:spcPts val="0"/>
              </a:spcBef>
              <a:buClr>
                <a:schemeClr val="dk1"/>
              </a:buClr>
              <a:buSzPct val="100000"/>
              <a:buNone/>
              <a:defRPr b="1" sz="3600">
                <a:solidFill>
                  <a:schemeClr val="dk1"/>
                </a:solidFill>
              </a:defRPr>
            </a:lvl3pPr>
            <a:lvl4pPr lvl="3">
              <a:spcBef>
                <a:spcPts val="0"/>
              </a:spcBef>
              <a:buClr>
                <a:schemeClr val="dk1"/>
              </a:buClr>
              <a:buSzPct val="100000"/>
              <a:buNone/>
              <a:defRPr b="1" sz="3600">
                <a:solidFill>
                  <a:schemeClr val="dk1"/>
                </a:solidFill>
              </a:defRPr>
            </a:lvl4pPr>
            <a:lvl5pPr lvl="4">
              <a:spcBef>
                <a:spcPts val="0"/>
              </a:spcBef>
              <a:buClr>
                <a:schemeClr val="dk1"/>
              </a:buClr>
              <a:buSzPct val="100000"/>
              <a:buNone/>
              <a:defRPr b="1" sz="3600">
                <a:solidFill>
                  <a:schemeClr val="dk1"/>
                </a:solidFill>
              </a:defRPr>
            </a:lvl5pPr>
            <a:lvl6pPr lvl="5">
              <a:spcBef>
                <a:spcPts val="0"/>
              </a:spcBef>
              <a:buClr>
                <a:schemeClr val="dk1"/>
              </a:buClr>
              <a:buSzPct val="100000"/>
              <a:buNone/>
              <a:defRPr b="1" sz="3600">
                <a:solidFill>
                  <a:schemeClr val="dk1"/>
                </a:solidFill>
              </a:defRPr>
            </a:lvl6pPr>
            <a:lvl7pPr lvl="6">
              <a:spcBef>
                <a:spcPts val="0"/>
              </a:spcBef>
              <a:buClr>
                <a:schemeClr val="dk1"/>
              </a:buClr>
              <a:buSzPct val="100000"/>
              <a:buNone/>
              <a:defRPr b="1" sz="3600">
                <a:solidFill>
                  <a:schemeClr val="dk1"/>
                </a:solidFill>
              </a:defRPr>
            </a:lvl7pPr>
            <a:lvl8pPr lvl="7">
              <a:spcBef>
                <a:spcPts val="0"/>
              </a:spcBef>
              <a:buClr>
                <a:schemeClr val="dk1"/>
              </a:buClr>
              <a:buSzPct val="100000"/>
              <a:buNone/>
              <a:defRPr b="1" sz="3600">
                <a:solidFill>
                  <a:schemeClr val="dk1"/>
                </a:solidFill>
              </a:defRPr>
            </a:lvl8pPr>
            <a:lvl9pPr lvl="8">
              <a:spcBef>
                <a:spcPts val="0"/>
              </a:spcBef>
              <a:buClr>
                <a:schemeClr val="dk1"/>
              </a:buClr>
              <a:buSzPct val="100000"/>
              <a:buNone/>
              <a:defRPr b="1" sz="3600">
                <a:solidFill>
                  <a:schemeClr val="dk1"/>
                </a:solidFill>
              </a:defRPr>
            </a:lvl9pPr>
          </a:lstStyle>
          <a:p/>
        </p:txBody>
      </p:sp>
      <p:sp>
        <p:nvSpPr>
          <p:cNvPr id="7" name="Shape 7"/>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lvl="0">
              <a:spcBef>
                <a:spcPts val="600"/>
              </a:spcBef>
              <a:buClr>
                <a:schemeClr val="dk1"/>
              </a:buClr>
              <a:buSzPct val="100000"/>
              <a:defRPr sz="3000">
                <a:solidFill>
                  <a:schemeClr val="dk1"/>
                </a:solidFill>
              </a:defRPr>
            </a:lvl1pPr>
            <a:lvl2pPr lvl="1">
              <a:spcBef>
                <a:spcPts val="480"/>
              </a:spcBef>
              <a:buClr>
                <a:schemeClr val="dk1"/>
              </a:buClr>
              <a:buSzPct val="100000"/>
              <a:defRPr sz="2400">
                <a:solidFill>
                  <a:schemeClr val="dk1"/>
                </a:solidFill>
              </a:defRPr>
            </a:lvl2pPr>
            <a:lvl3pPr lvl="2">
              <a:spcBef>
                <a:spcPts val="480"/>
              </a:spcBef>
              <a:buClr>
                <a:schemeClr val="dk1"/>
              </a:buClr>
              <a:buSzPct val="100000"/>
              <a:defRPr sz="2400">
                <a:solidFill>
                  <a:schemeClr val="dk1"/>
                </a:solidFill>
              </a:defRPr>
            </a:lvl3pPr>
            <a:lvl4pPr lvl="3">
              <a:spcBef>
                <a:spcPts val="360"/>
              </a:spcBef>
              <a:buClr>
                <a:schemeClr val="dk1"/>
              </a:buClr>
              <a:buSzPct val="100000"/>
              <a:defRPr sz="1800">
                <a:solidFill>
                  <a:schemeClr val="dk1"/>
                </a:solidFill>
              </a:defRPr>
            </a:lvl4pPr>
            <a:lvl5pPr lvl="4">
              <a:spcBef>
                <a:spcPts val="360"/>
              </a:spcBef>
              <a:buClr>
                <a:schemeClr val="dk1"/>
              </a:buClr>
              <a:buSzPct val="100000"/>
              <a:defRPr sz="1800">
                <a:solidFill>
                  <a:schemeClr val="dk1"/>
                </a:solidFill>
              </a:defRPr>
            </a:lvl5pPr>
            <a:lvl6pPr lvl="5">
              <a:spcBef>
                <a:spcPts val="360"/>
              </a:spcBef>
              <a:buClr>
                <a:schemeClr val="dk1"/>
              </a:buClr>
              <a:buSzPct val="100000"/>
              <a:defRPr sz="1800">
                <a:solidFill>
                  <a:schemeClr val="dk1"/>
                </a:solidFill>
              </a:defRPr>
            </a:lvl6pPr>
            <a:lvl7pPr lvl="6">
              <a:spcBef>
                <a:spcPts val="360"/>
              </a:spcBef>
              <a:buClr>
                <a:schemeClr val="dk1"/>
              </a:buClr>
              <a:buSzPct val="100000"/>
              <a:defRPr sz="1800">
                <a:solidFill>
                  <a:schemeClr val="dk1"/>
                </a:solidFill>
              </a:defRPr>
            </a:lvl7pPr>
            <a:lvl8pPr lvl="7">
              <a:spcBef>
                <a:spcPts val="360"/>
              </a:spcBef>
              <a:buClr>
                <a:schemeClr val="dk1"/>
              </a:buClr>
              <a:buSzPct val="100000"/>
              <a:defRPr sz="1800">
                <a:solidFill>
                  <a:schemeClr val="dk1"/>
                </a:solidFill>
              </a:defRPr>
            </a:lvl8pPr>
            <a:lvl9pPr lvl="8">
              <a:spcBef>
                <a:spcPts val="360"/>
              </a:spcBef>
              <a:buClr>
                <a:schemeClr val="dk1"/>
              </a:buClr>
              <a:buSzPct val="100000"/>
              <a:defRPr sz="1800">
                <a:solidFill>
                  <a:schemeClr val="dk1"/>
                </a:solidFill>
              </a:defRPr>
            </a:lvl9pPr>
          </a:lstStyle>
          <a:p/>
        </p:txBody>
      </p:sp>
      <p:sp>
        <p:nvSpPr>
          <p:cNvPr id="8" name="Shape 8"/>
          <p:cNvSpPr txBox="1"/>
          <p:nvPr>
            <p:ph idx="12" type="sldNum"/>
          </p:nvPr>
        </p:nvSpPr>
        <p:spPr>
          <a:xfrm>
            <a:off x="8556791" y="4749850"/>
            <a:ext cx="548699" cy="393524"/>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0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0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0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33" name="Shape 33"/>
        <p:cNvGrpSpPr/>
        <p:nvPr/>
      </p:nvGrpSpPr>
      <p:grpSpPr>
        <a:xfrm>
          <a:off x="0" y="0"/>
          <a:ext cx="0" cy="0"/>
          <a:chOff x="0" y="0"/>
          <a:chExt cx="0" cy="0"/>
        </a:xfrm>
      </p:grpSpPr>
      <p:sp>
        <p:nvSpPr>
          <p:cNvPr id="34" name="Shape 34"/>
          <p:cNvSpPr txBox="1"/>
          <p:nvPr>
            <p:ph type="ctrTitle"/>
          </p:nvPr>
        </p:nvSpPr>
        <p:spPr>
          <a:xfrm>
            <a:off x="685800" y="1583342"/>
            <a:ext cx="7772400" cy="1159856"/>
          </a:xfrm>
          <a:prstGeom prst="rect">
            <a:avLst/>
          </a:prstGeom>
        </p:spPr>
        <p:txBody>
          <a:bodyPr anchorCtr="0" anchor="b" bIns="91425" lIns="91425" rIns="91425" tIns="91425">
            <a:noAutofit/>
          </a:bodyPr>
          <a:lstStyle/>
          <a:p>
            <a:pPr lvl="0">
              <a:spcBef>
                <a:spcPts val="0"/>
              </a:spcBef>
              <a:buNone/>
            </a:pPr>
            <a:r>
              <a:rPr lang="en">
                <a:latin typeface="Diplomata SC"/>
                <a:ea typeface="Diplomata SC"/>
                <a:cs typeface="Diplomata SC"/>
                <a:sym typeface="Diplomata SC"/>
              </a:rPr>
              <a:t>Amendment 9</a:t>
            </a:r>
            <a:r>
              <a:rPr lang="en"/>
              <a:t> </a:t>
            </a:r>
          </a:p>
        </p:txBody>
      </p:sp>
      <p:sp>
        <p:nvSpPr>
          <p:cNvPr id="35" name="Shape 35"/>
          <p:cNvSpPr txBox="1"/>
          <p:nvPr>
            <p:ph idx="1" type="subTitle"/>
          </p:nvPr>
        </p:nvSpPr>
        <p:spPr>
          <a:xfrm>
            <a:off x="685800" y="2840053"/>
            <a:ext cx="7772400" cy="784737"/>
          </a:xfrm>
          <a:prstGeom prst="rect">
            <a:avLst/>
          </a:prstGeom>
        </p:spPr>
        <p:txBody>
          <a:bodyPr anchorCtr="0" anchor="t" bIns="91425" lIns="91425" rIns="91425" tIns="91425">
            <a:noAutofit/>
          </a:bodyPr>
          <a:lstStyle/>
          <a:p>
            <a:pPr lvl="0">
              <a:spcBef>
                <a:spcPts val="0"/>
              </a:spcBef>
              <a:buNone/>
            </a:pPr>
            <a:r>
              <a:rPr lang="en"/>
              <a:t>By Ambriehl Ruelas p.3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Shape 88"/>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solidFill>
                  <a:schemeClr val="lt1"/>
                </a:solidFill>
              </a:rPr>
              <a:t>Issues with today:</a:t>
            </a:r>
          </a:p>
        </p:txBody>
      </p:sp>
      <p:sp>
        <p:nvSpPr>
          <p:cNvPr id="89" name="Shape 8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a:spcBef>
                <a:spcPts val="0"/>
              </a:spcBef>
              <a:buNone/>
            </a:pPr>
            <a:r>
              <a:rPr lang="en" sz="2400">
                <a:solidFill>
                  <a:schemeClr val="lt1"/>
                </a:solidFill>
              </a:rPr>
              <a:t>One of the most common issues that has been happening in today’s world, is being able to marry whoever you want. In many states, they </a:t>
            </a:r>
            <a:r>
              <a:rPr lang="en" sz="2400">
                <a:solidFill>
                  <a:srgbClr val="000000"/>
                </a:solidFill>
              </a:rPr>
              <a:t>restricted</a:t>
            </a:r>
            <a:r>
              <a:rPr lang="en" sz="2400">
                <a:solidFill>
                  <a:schemeClr val="lt1"/>
                </a:solidFill>
              </a:rPr>
              <a:t> gays from being able to marry. According to</a:t>
            </a:r>
            <a:r>
              <a:rPr lang="en" sz="2400">
                <a:solidFill>
                  <a:srgbClr val="000000"/>
                </a:solidFill>
              </a:rPr>
              <a:t> amendment </a:t>
            </a:r>
            <a:r>
              <a:rPr lang="en" sz="2400">
                <a:solidFill>
                  <a:schemeClr val="lt1"/>
                </a:solidFill>
              </a:rPr>
              <a:t>9 though, it’s our right to marry whoever we want. </a:t>
            </a:r>
            <a:r>
              <a:rPr lang="en" sz="2400">
                <a:solidFill>
                  <a:srgbClr val="000000"/>
                </a:solidFill>
              </a:rPr>
              <a:t>We </a:t>
            </a:r>
            <a:r>
              <a:rPr lang="en" sz="2400">
                <a:solidFill>
                  <a:schemeClr val="lt1"/>
                </a:solidFill>
              </a:rPr>
              <a:t>shouldn't have to be told who we can and can’t marry. On June 26 though, they finally passed the law </a:t>
            </a:r>
            <a:r>
              <a:rPr lang="en" sz="2400">
                <a:solidFill>
                  <a:srgbClr val="000000"/>
                </a:solidFill>
              </a:rPr>
              <a:t>that gays could marry </a:t>
            </a:r>
            <a:r>
              <a:rPr lang="en" sz="2400">
                <a:solidFill>
                  <a:schemeClr val="lt1"/>
                </a:solidFill>
              </a:rPr>
              <a:t>in all 50 states.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93" name="Shape 93"/>
        <p:cNvGrpSpPr/>
        <p:nvPr/>
      </p:nvGrpSpPr>
      <p:grpSpPr>
        <a:xfrm>
          <a:off x="0" y="0"/>
          <a:ext cx="0" cy="0"/>
          <a:chOff x="0" y="0"/>
          <a:chExt cx="0" cy="0"/>
        </a:xfrm>
      </p:grpSpPr>
      <p:sp>
        <p:nvSpPr>
          <p:cNvPr id="94" name="Shape 94"/>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solidFill>
                  <a:schemeClr val="lt1"/>
                </a:solidFill>
              </a:rPr>
              <a:t>Issues with today:</a:t>
            </a:r>
          </a:p>
        </p:txBody>
      </p:sp>
      <p:sp>
        <p:nvSpPr>
          <p:cNvPr id="95" name="Shape 95"/>
          <p:cNvSpPr txBox="1"/>
          <p:nvPr>
            <p:ph idx="1" type="body"/>
          </p:nvPr>
        </p:nvSpPr>
        <p:spPr>
          <a:xfrm>
            <a:off x="457200" y="1200150"/>
            <a:ext cx="5047500" cy="3725699"/>
          </a:xfrm>
          <a:prstGeom prst="rect">
            <a:avLst/>
          </a:prstGeom>
        </p:spPr>
        <p:txBody>
          <a:bodyPr anchorCtr="0" anchor="t" bIns="91425" lIns="91425" rIns="91425" tIns="91425">
            <a:noAutofit/>
          </a:bodyPr>
          <a:lstStyle/>
          <a:p>
            <a:pPr lvl="0">
              <a:spcBef>
                <a:spcPts val="0"/>
              </a:spcBef>
              <a:buNone/>
            </a:pPr>
            <a:r>
              <a:rPr lang="en" sz="2400">
                <a:solidFill>
                  <a:schemeClr val="lt1"/>
                </a:solidFill>
              </a:rPr>
              <a:t>Another main issue that has always been occurring is abortion. Many people go against it, whiles others go for it. Mothers who have aborted though, have been sent to jail. In my opinion, i think abortion is wrong but it's also our natural right. It's one of our rights from the 9th amendment.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99" name="Shape 99"/>
        <p:cNvGrpSpPr/>
        <p:nvPr/>
      </p:nvGrpSpPr>
      <p:grpSpPr>
        <a:xfrm>
          <a:off x="0" y="0"/>
          <a:ext cx="0" cy="0"/>
          <a:chOff x="0" y="0"/>
          <a:chExt cx="0" cy="0"/>
        </a:xfrm>
      </p:grpSpPr>
      <p:sp>
        <p:nvSpPr>
          <p:cNvPr id="100" name="Shape 100"/>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latin typeface="Diplomata SC"/>
                <a:ea typeface="Diplomata SC"/>
                <a:cs typeface="Diplomata SC"/>
                <a:sym typeface="Diplomata SC"/>
              </a:rPr>
              <a:t>Work Cited Page </a:t>
            </a:r>
          </a:p>
        </p:txBody>
      </p:sp>
      <p:sp>
        <p:nvSpPr>
          <p:cNvPr id="101" name="Shape 10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0" lvl="0" marL="457200" rtl="0">
              <a:spcBef>
                <a:spcPts val="0"/>
              </a:spcBef>
              <a:buNone/>
            </a:pPr>
            <a:r>
              <a:rPr lang="en" sz="1400">
                <a:solidFill>
                  <a:srgbClr val="000000"/>
                </a:solidFill>
              </a:rPr>
              <a:t>	Farber, Daniel. "'Silent' Ninth Amendment Gives Americans Rights They Don't Know They Have." </a:t>
            </a:r>
            <a:r>
              <a:rPr i="1" lang="en" sz="1400">
                <a:solidFill>
                  <a:srgbClr val="000000"/>
                </a:solidFill>
              </a:rPr>
              <a:t>Alternet</a:t>
            </a:r>
            <a:r>
              <a:rPr lang="en" sz="1400">
                <a:solidFill>
                  <a:srgbClr val="000000"/>
                </a:solidFill>
              </a:rPr>
              <a:t>. 23    Apr. 2007. Web. 9 Sept. 2015.    www.alternet.org/story/50404/the_’silent’_ninth_amendment_gives_americans_rights_they_dont_know_they_have </a:t>
            </a:r>
          </a:p>
          <a:p>
            <a:pPr lvl="0" rtl="0">
              <a:spcBef>
                <a:spcPts val="0"/>
              </a:spcBef>
              <a:buNone/>
            </a:pPr>
            <a:r>
              <a:rPr lang="en" sz="1400">
                <a:solidFill>
                  <a:srgbClr val="000000"/>
                </a:solidFill>
              </a:rPr>
              <a:t>	</a:t>
            </a:r>
            <a:r>
              <a:rPr lang="en" sz="1400"/>
              <a:t> "Kids." </a:t>
            </a:r>
            <a:r>
              <a:rPr i="1" lang="en" sz="1400"/>
              <a:t>Ninth Amendment </a:t>
            </a:r>
            <a:r>
              <a:rPr lang="en" sz="1400"/>
              <a:t>. Web. 9 Sept. 2015. 	</a:t>
            </a:r>
          </a:p>
          <a:p>
            <a:pPr lvl="0" rtl="0">
              <a:spcBef>
                <a:spcPts val="0"/>
              </a:spcBef>
              <a:buNone/>
            </a:pPr>
            <a:r>
              <a:rPr lang="en" sz="1400"/>
              <a:t>		Kids.laws.com/ninth-amendment </a:t>
            </a:r>
          </a:p>
          <a:p>
            <a:pPr indent="457200" lvl="0" rtl="0">
              <a:spcBef>
                <a:spcPts val="0"/>
              </a:spcBef>
              <a:buNone/>
            </a:pPr>
            <a:r>
              <a:rPr lang="en" sz="1400"/>
              <a:t>"9th Amendment." </a:t>
            </a:r>
            <a:r>
              <a:rPr i="1" lang="en" sz="1400"/>
              <a:t>: Construction of Constitution</a:t>
            </a:r>
            <a:r>
              <a:rPr lang="en" sz="1400"/>
              <a:t>. Web. 9 Sept. 2015. </a:t>
            </a:r>
          </a:p>
          <a:p>
            <a:pPr lvl="0" rtl="0">
              <a:spcBef>
                <a:spcPts val="0"/>
              </a:spcBef>
              <a:buNone/>
            </a:pPr>
            <a:r>
              <a:rPr lang="en" sz="1400"/>
              <a:t>		www.goverment-and-constitution.org</a:t>
            </a:r>
          </a:p>
          <a:p>
            <a:pPr lvl="0" rtl="0">
              <a:spcBef>
                <a:spcPts val="0"/>
              </a:spcBef>
              <a:buNone/>
            </a:pPr>
            <a:r>
              <a:rPr lang="en" sz="1400"/>
              <a:t>	"James Madison Biography." </a:t>
            </a:r>
            <a:r>
              <a:rPr i="1" lang="en" sz="1400"/>
              <a:t>Bio.com</a:t>
            </a:r>
            <a:r>
              <a:rPr lang="en" sz="1400"/>
              <a:t>. A&amp;E Networks Television. Web. 9 Sept. 2015.</a:t>
            </a:r>
          </a:p>
          <a:p>
            <a:pPr lvl="0" rtl="0">
              <a:spcBef>
                <a:spcPts val="0"/>
              </a:spcBef>
              <a:buNone/>
            </a:pPr>
            <a:r>
              <a:rPr lang="en" sz="1400"/>
              <a:t>		www.biography.com/people/james-madison-9394965</a:t>
            </a:r>
          </a:p>
          <a:p>
            <a:pPr lvl="0" rtl="0">
              <a:spcBef>
                <a:spcPts val="0"/>
              </a:spcBef>
              <a:buNone/>
            </a:pPr>
            <a:r>
              <a:t/>
            </a:r>
            <a:endParaRPr sz="1100"/>
          </a:p>
          <a:p>
            <a:pPr lvl="0" rtl="0">
              <a:spcBef>
                <a:spcPts val="0"/>
              </a:spcBef>
              <a:buNone/>
            </a:pPr>
            <a:r>
              <a:rPr lang="en" sz="1100"/>
              <a:t> </a:t>
            </a:r>
          </a:p>
          <a:p>
            <a:pPr lvl="0" rtl="0">
              <a:spcBef>
                <a:spcPts val="0"/>
              </a:spcBef>
              <a:buNone/>
            </a:pPr>
            <a:r>
              <a:t/>
            </a:r>
            <a:endParaRPr sz="1100"/>
          </a:p>
          <a:p>
            <a:pPr lvl="0">
              <a:spcBef>
                <a:spcPts val="0"/>
              </a:spcBef>
              <a:buNone/>
            </a:pPr>
            <a:r>
              <a:t/>
            </a:r>
            <a:endParaRPr sz="14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39" name="Shape 39"/>
        <p:cNvGrpSpPr/>
        <p:nvPr/>
      </p:nvGrpSpPr>
      <p:grpSpPr>
        <a:xfrm>
          <a:off x="0" y="0"/>
          <a:ext cx="0" cy="0"/>
          <a:chOff x="0" y="0"/>
          <a:chExt cx="0" cy="0"/>
        </a:xfrm>
      </p:grpSpPr>
      <p:sp>
        <p:nvSpPr>
          <p:cNvPr id="40" name="Shape 40"/>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sz="2400">
                <a:latin typeface="Diplomata SC"/>
                <a:ea typeface="Diplomata SC"/>
                <a:cs typeface="Diplomata SC"/>
                <a:sym typeface="Diplomata SC"/>
              </a:rPr>
              <a:t>What is Amendment 9?</a:t>
            </a:r>
            <a:r>
              <a:rPr lang="en"/>
              <a:t> </a:t>
            </a:r>
          </a:p>
        </p:txBody>
      </p:sp>
      <p:sp>
        <p:nvSpPr>
          <p:cNvPr id="41" name="Shape 41"/>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sz="2400"/>
              <a:t>“The enumeration in the Constitution of certain rights shall not be constructed to deny or disparage others retained by the people” </a:t>
            </a:r>
          </a:p>
          <a:p>
            <a:pPr lvl="0" rtl="0">
              <a:spcBef>
                <a:spcPts val="0"/>
              </a:spcBef>
              <a:buNone/>
            </a:pPr>
            <a:r>
              <a:rPr lang="en" sz="2400"/>
              <a:t>In other words the 9th amendment states that there are other rights that may not be on the constitution but still pertain to the people. </a:t>
            </a:r>
          </a:p>
          <a:p>
            <a:pPr indent="-381000" lvl="0" marL="457200">
              <a:spcBef>
                <a:spcPts val="0"/>
              </a:spcBef>
              <a:buSzPct val="100000"/>
            </a:pPr>
            <a:r>
              <a:rPr lang="en" sz="2400"/>
              <a:t>Even if It's not stated , doesn't mean they can be violated.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45" name="Shape 45"/>
        <p:cNvGrpSpPr/>
        <p:nvPr/>
      </p:nvGrpSpPr>
      <p:grpSpPr>
        <a:xfrm>
          <a:off x="0" y="0"/>
          <a:ext cx="0" cy="0"/>
          <a:chOff x="0" y="0"/>
          <a:chExt cx="0" cy="0"/>
        </a:xfrm>
      </p:grpSpPr>
      <p:sp>
        <p:nvSpPr>
          <p:cNvPr id="46" name="Shape 46"/>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sz="1800">
                <a:solidFill>
                  <a:schemeClr val="lt1"/>
                </a:solidFill>
                <a:latin typeface="Diplomata SC"/>
                <a:ea typeface="Diplomata SC"/>
                <a:cs typeface="Diplomata SC"/>
                <a:sym typeface="Diplomata SC"/>
              </a:rPr>
              <a:t>When was the 9th amendment added?</a:t>
            </a:r>
            <a:r>
              <a:rPr lang="en"/>
              <a:t> </a:t>
            </a:r>
          </a:p>
        </p:txBody>
      </p:sp>
      <p:sp>
        <p:nvSpPr>
          <p:cNvPr id="47" name="Shape 47"/>
          <p:cNvSpPr txBox="1"/>
          <p:nvPr>
            <p:ph idx="1" type="body"/>
          </p:nvPr>
        </p:nvSpPr>
        <p:spPr>
          <a:xfrm>
            <a:off x="457200" y="1200150"/>
            <a:ext cx="8229600" cy="3725699"/>
          </a:xfrm>
          <a:prstGeom prst="rect">
            <a:avLst/>
          </a:prstGeom>
        </p:spPr>
        <p:txBody>
          <a:bodyPr anchorCtr="0" anchor="t" bIns="91425" lIns="91425" rIns="91425" tIns="91425">
            <a:noAutofit/>
          </a:bodyPr>
          <a:lstStyle/>
          <a:p>
            <a:pPr lvl="0">
              <a:spcBef>
                <a:spcPts val="0"/>
              </a:spcBef>
              <a:buNone/>
            </a:pPr>
            <a:r>
              <a:rPr lang="en" sz="2400">
                <a:solidFill>
                  <a:schemeClr val="lt1"/>
                </a:solidFill>
              </a:rPr>
              <a:t>The 9th amendment was added on September 5, 1789 by the Congress and, ratified on December 15,1791.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51" name="Shape 51"/>
        <p:cNvGrpSpPr/>
        <p:nvPr/>
      </p:nvGrpSpPr>
      <p:grpSpPr>
        <a:xfrm>
          <a:off x="0" y="0"/>
          <a:ext cx="0" cy="0"/>
          <a:chOff x="0" y="0"/>
          <a:chExt cx="0" cy="0"/>
        </a:xfrm>
      </p:grpSpPr>
      <p:sp>
        <p:nvSpPr>
          <p:cNvPr id="52" name="Shape 52"/>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sz="1800">
                <a:latin typeface="Diplomata SC"/>
                <a:ea typeface="Diplomata SC"/>
                <a:cs typeface="Diplomata SC"/>
                <a:sym typeface="Diplomata SC"/>
              </a:rPr>
              <a:t>How and why was the 9th amendment added?</a:t>
            </a:r>
            <a:r>
              <a:rPr lang="en" sz="3000"/>
              <a:t> </a:t>
            </a:r>
          </a:p>
        </p:txBody>
      </p:sp>
      <p:sp>
        <p:nvSpPr>
          <p:cNvPr id="53" name="Shape 53"/>
          <p:cNvSpPr txBox="1"/>
          <p:nvPr>
            <p:ph idx="1" type="body"/>
          </p:nvPr>
        </p:nvSpPr>
        <p:spPr>
          <a:xfrm>
            <a:off x="457200" y="1200150"/>
            <a:ext cx="8229600" cy="3725699"/>
          </a:xfrm>
          <a:prstGeom prst="rect">
            <a:avLst/>
          </a:prstGeom>
        </p:spPr>
        <p:txBody>
          <a:bodyPr anchorCtr="0" anchor="t" bIns="91425" lIns="91425" rIns="91425" tIns="91425">
            <a:noAutofit/>
          </a:bodyPr>
          <a:lstStyle/>
          <a:p>
            <a:pPr lvl="0">
              <a:spcBef>
                <a:spcPts val="0"/>
              </a:spcBef>
              <a:buNone/>
            </a:pPr>
            <a:r>
              <a:rPr lang="en" sz="2400"/>
              <a:t>At first, when the 9th amendment was created, they first sent it out to the people so it could be voted on. Anti-Federalists argued with Federalists about weather they should add  a Bill Of Rights but were afraid that it would only specify what the government couldn't do. Therefore because of these arguments, Virginia Ratifying Convention proposed an amendment that would limit the government's power.</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57" name="Shape 57"/>
        <p:cNvGrpSpPr/>
        <p:nvPr/>
      </p:nvGrpSpPr>
      <p:grpSpPr>
        <a:xfrm>
          <a:off x="0" y="0"/>
          <a:ext cx="0" cy="0"/>
          <a:chOff x="0" y="0"/>
          <a:chExt cx="0" cy="0"/>
        </a:xfrm>
      </p:grpSpPr>
      <p:sp>
        <p:nvSpPr>
          <p:cNvPr id="58" name="Shape 58"/>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sz="1800">
                <a:latin typeface="Diplomata SC"/>
                <a:ea typeface="Diplomata SC"/>
                <a:cs typeface="Diplomata SC"/>
                <a:sym typeface="Diplomata SC"/>
              </a:rPr>
              <a:t>How and why was the 9th amendment added?</a:t>
            </a:r>
            <a:r>
              <a:rPr lang="en" sz="3000"/>
              <a:t> </a:t>
            </a:r>
          </a:p>
        </p:txBody>
      </p:sp>
      <p:sp>
        <p:nvSpPr>
          <p:cNvPr id="59" name="Shape 5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sz="2400"/>
              <a:t>The 9th amendment was also added because it prevented the power from the government from increasing. All the other amendments talked about what the government could specifically  not do, but there were many other rights they would be able to violate. So to ensure that the rights detailed in the Constitution and Bill Of Rights were not the only rights, they added the 9th Amendment.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63" name="Shape 63"/>
        <p:cNvGrpSpPr/>
        <p:nvPr/>
      </p:nvGrpSpPr>
      <p:grpSpPr>
        <a:xfrm>
          <a:off x="0" y="0"/>
          <a:ext cx="0" cy="0"/>
          <a:chOff x="0" y="0"/>
          <a:chExt cx="0" cy="0"/>
        </a:xfrm>
      </p:grpSpPr>
      <p:sp>
        <p:nvSpPr>
          <p:cNvPr id="64" name="Shape 64"/>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sz="1800">
                <a:solidFill>
                  <a:schemeClr val="lt1"/>
                </a:solidFill>
                <a:latin typeface="Diplomata SC"/>
                <a:ea typeface="Diplomata SC"/>
                <a:cs typeface="Diplomata SC"/>
                <a:sym typeface="Diplomata SC"/>
              </a:rPr>
              <a:t>Why is the 9th Amendment Important?</a:t>
            </a:r>
            <a:r>
              <a:rPr lang="en">
                <a:solidFill>
                  <a:schemeClr val="lt1"/>
                </a:solidFill>
              </a:rPr>
              <a:t> </a:t>
            </a:r>
          </a:p>
        </p:txBody>
      </p:sp>
      <p:sp>
        <p:nvSpPr>
          <p:cNvPr id="65" name="Shape 65"/>
          <p:cNvSpPr txBox="1"/>
          <p:nvPr>
            <p:ph idx="1" type="body"/>
          </p:nvPr>
        </p:nvSpPr>
        <p:spPr>
          <a:xfrm>
            <a:off x="457200" y="1200150"/>
            <a:ext cx="8229600" cy="3725699"/>
          </a:xfrm>
          <a:prstGeom prst="rect">
            <a:avLst/>
          </a:prstGeom>
        </p:spPr>
        <p:txBody>
          <a:bodyPr anchorCtr="0" anchor="t" bIns="91425" lIns="91425" rIns="91425" tIns="91425">
            <a:noAutofit/>
          </a:bodyPr>
          <a:lstStyle/>
          <a:p>
            <a:pPr lvl="0">
              <a:spcBef>
                <a:spcPts val="0"/>
              </a:spcBef>
              <a:buNone/>
            </a:pPr>
            <a:r>
              <a:rPr lang="en" sz="2400">
                <a:solidFill>
                  <a:schemeClr val="lt1"/>
                </a:solidFill>
              </a:rPr>
              <a:t>The 9th amendment is important because it refers to many rights that still could not be taken away by the government. Even if it's not written down in The Bill Of Rights, you still have a right to do it.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69" name="Shape 69"/>
        <p:cNvGrpSpPr/>
        <p:nvPr/>
      </p:nvGrpSpPr>
      <p:grpSpPr>
        <a:xfrm>
          <a:off x="0" y="0"/>
          <a:ext cx="0" cy="0"/>
          <a:chOff x="0" y="0"/>
          <a:chExt cx="0" cy="0"/>
        </a:xfrm>
      </p:grpSpPr>
      <p:sp>
        <p:nvSpPr>
          <p:cNvPr id="70" name="Shape 70"/>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sz="2400">
                <a:solidFill>
                  <a:schemeClr val="lt1"/>
                </a:solidFill>
                <a:latin typeface="Diplomata SC"/>
                <a:ea typeface="Diplomata SC"/>
                <a:cs typeface="Diplomata SC"/>
                <a:sym typeface="Diplomata SC"/>
              </a:rPr>
              <a:t>Who added the 9th amendment?</a:t>
            </a:r>
            <a:r>
              <a:rPr lang="en">
                <a:solidFill>
                  <a:schemeClr val="lt1"/>
                </a:solidFill>
              </a:rPr>
              <a:t> </a:t>
            </a:r>
          </a:p>
        </p:txBody>
      </p:sp>
      <p:sp>
        <p:nvSpPr>
          <p:cNvPr id="71" name="Shape 71"/>
          <p:cNvSpPr txBox="1"/>
          <p:nvPr>
            <p:ph idx="1" type="body"/>
          </p:nvPr>
        </p:nvSpPr>
        <p:spPr>
          <a:xfrm>
            <a:off x="457200" y="1200150"/>
            <a:ext cx="4337699" cy="3725699"/>
          </a:xfrm>
          <a:prstGeom prst="rect">
            <a:avLst/>
          </a:prstGeom>
        </p:spPr>
        <p:txBody>
          <a:bodyPr anchorCtr="0" anchor="t" bIns="91425" lIns="91425" rIns="91425" tIns="91425">
            <a:noAutofit/>
          </a:bodyPr>
          <a:lstStyle/>
          <a:p>
            <a:pPr lvl="0">
              <a:spcBef>
                <a:spcPts val="0"/>
              </a:spcBef>
              <a:buNone/>
            </a:pPr>
            <a:r>
              <a:rPr lang="en" sz="2400">
                <a:solidFill>
                  <a:schemeClr val="lt1"/>
                </a:solidFill>
              </a:rPr>
              <a:t>In 1789, a young man named James Madison was named the “Father of the Constitution” He brought up the Bill Of Rights and created the 9th Amendment. He also wrote a rough draft of the Constitution and soon became president in 1808.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75" name="Shape 75"/>
        <p:cNvGrpSpPr/>
        <p:nvPr/>
      </p:nvGrpSpPr>
      <p:grpSpPr>
        <a:xfrm>
          <a:off x="0" y="0"/>
          <a:ext cx="0" cy="0"/>
          <a:chOff x="0" y="0"/>
          <a:chExt cx="0" cy="0"/>
        </a:xfrm>
      </p:grpSpPr>
      <p:sp>
        <p:nvSpPr>
          <p:cNvPr id="76" name="Shape 76"/>
          <p:cNvSpPr txBox="1"/>
          <p:nvPr>
            <p:ph type="title"/>
          </p:nvPr>
        </p:nvSpPr>
        <p:spPr>
          <a:xfrm>
            <a:off x="457200" y="131253"/>
            <a:ext cx="8229600" cy="857400"/>
          </a:xfrm>
          <a:prstGeom prst="rect">
            <a:avLst/>
          </a:prstGeom>
        </p:spPr>
        <p:txBody>
          <a:bodyPr anchorCtr="0" anchor="b" bIns="91425" lIns="91425" rIns="91425" tIns="91425">
            <a:noAutofit/>
          </a:bodyPr>
          <a:lstStyle/>
          <a:p>
            <a:pPr lvl="0">
              <a:spcBef>
                <a:spcPts val="0"/>
              </a:spcBef>
              <a:buNone/>
            </a:pPr>
            <a:r>
              <a:rPr lang="en" sz="2400">
                <a:solidFill>
                  <a:schemeClr val="lt1"/>
                </a:solidFill>
                <a:latin typeface="Diplomata SC"/>
                <a:ea typeface="Diplomata SC"/>
                <a:cs typeface="Diplomata SC"/>
                <a:sym typeface="Diplomata SC"/>
              </a:rPr>
              <a:t>Issues with today:</a:t>
            </a:r>
            <a:r>
              <a:rPr lang="en"/>
              <a:t> </a:t>
            </a:r>
          </a:p>
        </p:txBody>
      </p:sp>
      <p:sp>
        <p:nvSpPr>
          <p:cNvPr id="77" name="Shape 77"/>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rPr lang="en" sz="2400">
                <a:solidFill>
                  <a:srgbClr val="000000"/>
                </a:solidFill>
              </a:rPr>
              <a:t>In today’s society, the 9th amendment has been overseen in many ways. Citizens</a:t>
            </a:r>
            <a:r>
              <a:rPr lang="en" sz="2400">
                <a:solidFill>
                  <a:schemeClr val="lt1"/>
                </a:solidFill>
              </a:rPr>
              <a:t> </a:t>
            </a:r>
            <a:r>
              <a:rPr lang="en" sz="2400"/>
              <a:t>have fundamental rights in which have not been listed in the Bill of Rights. These rights are being violated:</a:t>
            </a:r>
          </a:p>
          <a:p>
            <a:pPr indent="-381000" lvl="0" marL="457200" rtl="0">
              <a:spcBef>
                <a:spcPts val="0"/>
              </a:spcBef>
              <a:buSzPct val="100000"/>
            </a:pPr>
            <a:r>
              <a:rPr lang="en" sz="2400"/>
              <a:t>The right to marry whoever you want (Gay Marriage) </a:t>
            </a:r>
          </a:p>
          <a:p>
            <a:pPr indent="-381000" lvl="0" marL="457200" rtl="0">
              <a:spcBef>
                <a:spcPts val="0"/>
              </a:spcBef>
              <a:buSzPct val="100000"/>
            </a:pPr>
            <a:r>
              <a:rPr lang="en" sz="2400"/>
              <a:t>Abortion </a:t>
            </a:r>
          </a:p>
          <a:p>
            <a:pPr indent="-381000" lvl="0" marL="457200" rtl="0">
              <a:spcBef>
                <a:spcPts val="0"/>
              </a:spcBef>
              <a:buSzPct val="100000"/>
            </a:pPr>
            <a:r>
              <a:rPr lang="en" sz="2400"/>
              <a:t>Right to die </a:t>
            </a:r>
          </a:p>
          <a:p>
            <a:pPr indent="-381000" lvl="0" marL="457200" rtl="0">
              <a:spcBef>
                <a:spcPts val="0"/>
              </a:spcBef>
              <a:buSzPct val="100000"/>
            </a:pPr>
            <a:r>
              <a:rPr lang="en" sz="2400"/>
              <a:t>The right to an adequate education </a:t>
            </a:r>
          </a:p>
          <a:p>
            <a:pPr indent="-381000" lvl="0" marL="457200" rtl="0">
              <a:spcBef>
                <a:spcPts val="0"/>
              </a:spcBef>
              <a:buSzPct val="100000"/>
            </a:pPr>
            <a:r>
              <a:rPr lang="en" sz="2400"/>
              <a:t>The right to travel freely in and out of the state</a:t>
            </a:r>
          </a:p>
          <a:p>
            <a:pPr indent="-381000" lvl="0" marL="457200" rtl="0">
              <a:spcBef>
                <a:spcPts val="0"/>
              </a:spcBef>
              <a:buSzPct val="100000"/>
            </a:pPr>
            <a:r>
              <a:rPr lang="en" sz="2400"/>
              <a:t>The right to refuse unwanted medical treatment </a:t>
            </a:r>
          </a:p>
          <a:p>
            <a:pPr lvl="0">
              <a:spcBef>
                <a:spcPts val="0"/>
              </a:spcBef>
              <a:buNone/>
            </a:pPr>
            <a:r>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81" name="Shape 81"/>
        <p:cNvGrpSpPr/>
        <p:nvPr/>
      </p:nvGrpSpPr>
      <p:grpSpPr>
        <a:xfrm>
          <a:off x="0" y="0"/>
          <a:ext cx="0" cy="0"/>
          <a:chOff x="0" y="0"/>
          <a:chExt cx="0" cy="0"/>
        </a:xfrm>
      </p:grpSpPr>
      <p:sp>
        <p:nvSpPr>
          <p:cNvPr id="82" name="Shape 82"/>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sz="3000">
                <a:solidFill>
                  <a:schemeClr val="lt1"/>
                </a:solidFill>
                <a:latin typeface="Diplomata SC"/>
                <a:ea typeface="Diplomata SC"/>
                <a:cs typeface="Diplomata SC"/>
                <a:sym typeface="Diplomata SC"/>
              </a:rPr>
              <a:t>Issues with today </a:t>
            </a:r>
          </a:p>
        </p:txBody>
      </p:sp>
      <p:sp>
        <p:nvSpPr>
          <p:cNvPr id="83" name="Shape 83"/>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0" lvl="0" marL="0" rtl="0">
              <a:spcBef>
                <a:spcPts val="0"/>
              </a:spcBef>
              <a:buNone/>
            </a:pPr>
            <a:r>
              <a:rPr lang="en" sz="2400">
                <a:solidFill>
                  <a:schemeClr val="lt1"/>
                </a:solidFill>
              </a:rPr>
              <a:t>In today’s society, to be able to travel in and out of state freely has been violated. We no longer can just drive out of the state without papers, being a citizen or permission. We are required to sign papers just to move to another state but according to the 9th amendment, being able to travel freely is one of our natrual rights.  </a:t>
            </a:r>
            <a:r>
              <a:rPr lang="en" sz="2400"/>
              <a:t> </a:t>
            </a:r>
          </a:p>
          <a:p>
            <a:pPr lvl="0">
              <a:spcBef>
                <a:spcPts val="0"/>
              </a:spcBef>
              <a:buNone/>
            </a:pPr>
            <a:r>
              <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